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20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21133-0B74-46C0-B3ED-0C2E605F4920}" type="datetimeFigureOut">
              <a:rPr lang="es-ES" smtClean="0"/>
              <a:pPr/>
              <a:t>10/04/2014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BD064-D56F-4844-8F06-7A7C54FBA1FE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696200" cy="603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Water Technology Development Center</a:t>
            </a:r>
          </a:p>
        </p:txBody>
      </p:sp>
      <p:pic>
        <p:nvPicPr>
          <p:cNvPr id="26627" name="Picture 15" descr="Plate &amp; Fr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8146" y="2346418"/>
            <a:ext cx="1248384" cy="11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1154" y="883143"/>
            <a:ext cx="2743452" cy="123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3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410" y="917835"/>
            <a:ext cx="4150558" cy="242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410" y="3886712"/>
            <a:ext cx="3884520" cy="149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6736" y="2196516"/>
            <a:ext cx="3207870" cy="213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26529" y="4659514"/>
            <a:ext cx="3168669" cy="15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62000" y="2877800"/>
            <a:ext cx="3352800" cy="1619250"/>
          </a:xfrm>
          <a:prstGeom prst="rect">
            <a:avLst/>
          </a:prstGeom>
          <a:gradFill rotWithShape="1">
            <a:gsLst>
              <a:gs pos="0">
                <a:srgbClr val="CC6600">
                  <a:alpha val="64999"/>
                </a:srgbClr>
              </a:gs>
              <a:gs pos="50000">
                <a:schemeClr val="bg1"/>
              </a:gs>
              <a:gs pos="100000">
                <a:srgbClr val="CC6600">
                  <a:alpha val="64999"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s-ES_tradnl" sz="100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98525" y="2869863"/>
            <a:ext cx="314007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/>
              <a:t>Wastewater &amp; Reuse</a:t>
            </a:r>
            <a:endParaRPr lang="en-US" sz="1400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343400" y="2896850"/>
            <a:ext cx="3632200" cy="1601788"/>
          </a:xfrm>
          <a:prstGeom prst="rect">
            <a:avLst/>
          </a:prstGeom>
          <a:gradFill rotWithShape="1">
            <a:gsLst>
              <a:gs pos="0">
                <a:srgbClr val="84AFE4">
                  <a:gamma/>
                  <a:shade val="76078"/>
                  <a:invGamma/>
                </a:srgbClr>
              </a:gs>
              <a:gs pos="50000">
                <a:srgbClr val="84AFE4">
                  <a:alpha val="35001"/>
                </a:srgbClr>
              </a:gs>
              <a:gs pos="100000">
                <a:srgbClr val="84AFE4">
                  <a:gamma/>
                  <a:shade val="76078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s-ES_tradnl" sz="100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267200" y="2896850"/>
            <a:ext cx="3810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/>
              <a:t>Brackish water </a:t>
            </a:r>
            <a:endParaRPr lang="en-US" sz="1400" b="1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14400" y="4665325"/>
            <a:ext cx="3200400" cy="1584325"/>
          </a:xfrm>
          <a:prstGeom prst="rect">
            <a:avLst/>
          </a:prstGeom>
          <a:gradFill rotWithShape="1">
            <a:gsLst>
              <a:gs pos="0">
                <a:srgbClr val="ED7BD7">
                  <a:gamma/>
                  <a:shade val="76078"/>
                  <a:invGamma/>
                </a:srgbClr>
              </a:gs>
              <a:gs pos="50000">
                <a:srgbClr val="ED7BD7">
                  <a:alpha val="35001"/>
                </a:srgbClr>
              </a:gs>
              <a:gs pos="100000">
                <a:srgbClr val="ED7BD7">
                  <a:gamma/>
                  <a:shade val="76078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s-ES_tradnl" sz="100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914400" y="4649450"/>
            <a:ext cx="32766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/>
              <a:t>System optimization services</a:t>
            </a:r>
            <a:endParaRPr lang="en-US" sz="1400" b="1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381500" y="4687550"/>
            <a:ext cx="3619500" cy="1582738"/>
          </a:xfrm>
          <a:prstGeom prst="rect">
            <a:avLst/>
          </a:prstGeom>
          <a:gradFill rotWithShape="1">
            <a:gsLst>
              <a:gs pos="0">
                <a:srgbClr val="EDF078">
                  <a:gamma/>
                  <a:shade val="76078"/>
                  <a:invGamma/>
                </a:srgbClr>
              </a:gs>
              <a:gs pos="50000">
                <a:srgbClr val="EDF078">
                  <a:alpha val="35001"/>
                </a:srgbClr>
              </a:gs>
              <a:gs pos="100000">
                <a:srgbClr val="EDF078">
                  <a:gamma/>
                  <a:shade val="76078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s-ES_tradnl" sz="100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343400" y="4649451"/>
            <a:ext cx="3581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/>
              <a:t>Analytical Laboratory</a:t>
            </a:r>
            <a:endParaRPr lang="en-US" sz="1400" b="1" dirty="0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219200" y="915650"/>
            <a:ext cx="6556375" cy="1865312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76078"/>
                  <a:invGamma/>
                </a:schemeClr>
              </a:gs>
              <a:gs pos="50000">
                <a:schemeClr val="hlink">
                  <a:alpha val="35001"/>
                </a:schemeClr>
              </a:gs>
              <a:gs pos="100000">
                <a:schemeClr val="hlink">
                  <a:gamma/>
                  <a:shade val="76078"/>
                  <a:invGamma/>
                </a:scheme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s-ES_tradnl" sz="100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563813" y="915650"/>
            <a:ext cx="38163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/>
              <a:t>Seawater </a:t>
            </a:r>
            <a:r>
              <a:rPr lang="en-US" sz="1400" b="1" dirty="0" smtClean="0"/>
              <a:t>Desalination </a:t>
            </a:r>
            <a:endParaRPr lang="en-US" sz="1400" b="1" dirty="0"/>
          </a:p>
        </p:txBody>
      </p:sp>
      <p:pic>
        <p:nvPicPr>
          <p:cNvPr id="16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149263"/>
            <a:ext cx="30480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911934"/>
            <a:ext cx="2895600" cy="128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6925" y="3149263"/>
            <a:ext cx="31654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3772" y="5040182"/>
            <a:ext cx="1338627" cy="10276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4310" y="5081198"/>
            <a:ext cx="1404572" cy="97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1783" y="1460290"/>
            <a:ext cx="3148657" cy="12169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22211" y="1205460"/>
            <a:ext cx="1758080" cy="15270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963613" y="573088"/>
            <a:ext cx="7178675" cy="342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focus areas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19</Words>
  <Application>Microsoft Office PowerPoint</Application>
  <PresentationFormat>On-screen Show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Water Technology Development Center</vt:lpstr>
      <vt:lpstr>Key focus areas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Technology Development Center</dc:title>
  <dc:creator>Arias, Alfred (A)</dc:creator>
  <cp:lastModifiedBy>U717964</cp:lastModifiedBy>
  <cp:revision>4</cp:revision>
  <dcterms:created xsi:type="dcterms:W3CDTF">2006-08-16T00:00:00Z</dcterms:created>
  <dcterms:modified xsi:type="dcterms:W3CDTF">2014-04-10T15:32:12Z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_Steward">
    <vt:lpwstr>Arias A u717964</vt:lpwstr>
  </property>
  <property fmtid="{D5CDD505-2E9C-101B-9397-08002B2CF9AE}" pid="3" name="Update_Footer">
    <vt:lpwstr>No</vt:lpwstr>
  </property>
  <property fmtid="{D5CDD505-2E9C-101B-9397-08002B2CF9AE}" pid="4" name="Radio_Button">
    <vt:lpwstr>RadioButton1</vt:lpwstr>
  </property>
  <property fmtid="{D5CDD505-2E9C-101B-9397-08002B2CF9AE}" pid="5" name="Information_Classification">
    <vt:lpwstr>NONE</vt:lpwstr>
  </property>
  <property fmtid="{D5CDD505-2E9C-101B-9397-08002B2CF9AE}" pid="6" name="Record_Title_ID">
    <vt:lpwstr>72</vt:lpwstr>
  </property>
  <property fmtid="{D5CDD505-2E9C-101B-9397-08002B2CF9AE}" pid="7" name="Initial_Creation_Date">
    <vt:filetime>2006-08-16T00:00:00Z</vt:filetime>
  </property>
  <property fmtid="{D5CDD505-2E9C-101B-9397-08002B2CF9AE}" pid="8" name="Retention_Period_Start_Date">
    <vt:filetime>2014-09-04T16:04:51Z</vt:filetime>
  </property>
  <property fmtid="{D5CDD505-2E9C-101B-9397-08002B2CF9AE}" pid="9" name="Last_Reviewed_Date">
    <vt:lpwstr/>
  </property>
  <property fmtid="{D5CDD505-2E9C-101B-9397-08002B2CF9AE}" pid="10" name="Retention_Review_Frequency">
    <vt:lpwstr/>
  </property>
  <property fmtid="{D5CDD505-2E9C-101B-9397-08002B2CF9AE}" pid="11" name="lqminfo">
    <vt:i4>1</vt:i4>
  </property>
  <property fmtid="{D5CDD505-2E9C-101B-9397-08002B2CF9AE}" pid="12" name="lqmsess">
    <vt:lpwstr>ea6fffb0-b35a-44ea-837d-d4dea51024cc</vt:lpwstr>
  </property>
  <property fmtid="{D5CDD505-2E9C-101B-9397-08002B2CF9AE}" pid="13" name="_AdHocReviewCycleID">
    <vt:i4>1579886498</vt:i4>
  </property>
  <property fmtid="{D5CDD505-2E9C-101B-9397-08002B2CF9AE}" pid="14" name="_NewReviewCycle">
    <vt:lpwstr/>
  </property>
  <property fmtid="{D5CDD505-2E9C-101B-9397-08002B2CF9AE}" pid="15" name="_EmailSubject">
    <vt:lpwstr>pictures of demo-sites (Shot 1)</vt:lpwstr>
  </property>
  <property fmtid="{D5CDD505-2E9C-101B-9397-08002B2CF9AE}" pid="16" name="_AuthorEmail">
    <vt:lpwstr>AARIAS@dow.com</vt:lpwstr>
  </property>
  <property fmtid="{D5CDD505-2E9C-101B-9397-08002B2CF9AE}" pid="17" name="_AuthorEmailDisplayName">
    <vt:lpwstr>Arias, Alfred (A)</vt:lpwstr>
  </property>
</Properties>
</file>